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0"/>
  </p:notesMasterIdLst>
  <p:sldIdLst>
    <p:sldId id="256" r:id="rId5"/>
    <p:sldId id="259" r:id="rId6"/>
    <p:sldId id="261" r:id="rId7"/>
    <p:sldId id="260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D691FA-179A-C836-27FD-72906ABD974D}" v="1173" dt="2025-11-14T22:59:02.6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5"/>
    <p:restoredTop sz="94558"/>
  </p:normalViewPr>
  <p:slideViewPr>
    <p:cSldViewPr snapToGrid="0" snapToObjects="1">
      <p:cViewPr varScale="1">
        <p:scale>
          <a:sx n="121" d="100"/>
          <a:sy n="121" d="100"/>
        </p:scale>
        <p:origin x="7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wn Galloway" userId="S::malakaig@nmsu.edu::777d0933-54f7-431f-98e4-ca9cc3affa0e" providerId="AD" clId="Web-{1ED691FA-179A-C836-27FD-72906ABD974D}"/>
    <pc:docChg chg="addSld delSld modSld sldOrd">
      <pc:chgData name="Shawn Galloway" userId="S::malakaig@nmsu.edu::777d0933-54f7-431f-98e4-ca9cc3affa0e" providerId="AD" clId="Web-{1ED691FA-179A-C836-27FD-72906ABD974D}" dt="2025-11-14T22:59:01.472" v="1141" actId="20577"/>
      <pc:docMkLst>
        <pc:docMk/>
      </pc:docMkLst>
      <pc:sldChg chg="addSp delSp modSp">
        <pc:chgData name="Shawn Galloway" userId="S::malakaig@nmsu.edu::777d0933-54f7-431f-98e4-ca9cc3affa0e" providerId="AD" clId="Web-{1ED691FA-179A-C836-27FD-72906ABD974D}" dt="2025-11-14T22:23:39.679" v="80"/>
        <pc:sldMkLst>
          <pc:docMk/>
          <pc:sldMk cId="31180135" sldId="256"/>
        </pc:sldMkLst>
        <pc:spChg chg="mod">
          <ac:chgData name="Shawn Galloway" userId="S::malakaig@nmsu.edu::777d0933-54f7-431f-98e4-ca9cc3affa0e" providerId="AD" clId="Web-{1ED691FA-179A-C836-27FD-72906ABD974D}" dt="2025-11-14T22:23:10.224" v="58" actId="20577"/>
          <ac:spMkLst>
            <pc:docMk/>
            <pc:sldMk cId="31180135" sldId="256"/>
            <ac:spMk id="3" creationId="{12F241B3-881D-EC4F-8D1A-24499950AE99}"/>
          </ac:spMkLst>
        </pc:spChg>
        <pc:spChg chg="mod">
          <ac:chgData name="Shawn Galloway" userId="S::malakaig@nmsu.edu::777d0933-54f7-431f-98e4-ca9cc3affa0e" providerId="AD" clId="Web-{1ED691FA-179A-C836-27FD-72906ABD974D}" dt="2025-11-14T22:23:02.786" v="54" actId="20577"/>
          <ac:spMkLst>
            <pc:docMk/>
            <pc:sldMk cId="31180135" sldId="256"/>
            <ac:spMk id="4" creationId="{EEDB1A81-C40C-CC4D-A7F0-5377B00FDD94}"/>
          </ac:spMkLst>
        </pc:spChg>
        <pc:spChg chg="mod">
          <ac:chgData name="Shawn Galloway" userId="S::malakaig@nmsu.edu::777d0933-54f7-431f-98e4-ca9cc3affa0e" providerId="AD" clId="Web-{1ED691FA-179A-C836-27FD-72906ABD974D}" dt="2025-11-14T22:22:28.737" v="16" actId="20577"/>
          <ac:spMkLst>
            <pc:docMk/>
            <pc:sldMk cId="31180135" sldId="256"/>
            <ac:spMk id="5" creationId="{D8DFC047-0BC1-6348-964D-0972D452657A}"/>
          </ac:spMkLst>
        </pc:spChg>
        <pc:spChg chg="mod">
          <ac:chgData name="Shawn Galloway" userId="S::malakaig@nmsu.edu::777d0933-54f7-431f-98e4-ca9cc3affa0e" providerId="AD" clId="Web-{1ED691FA-179A-C836-27FD-72906ABD974D}" dt="2025-11-14T22:23:27.615" v="77" actId="20577"/>
          <ac:spMkLst>
            <pc:docMk/>
            <pc:sldMk cId="31180135" sldId="256"/>
            <ac:spMk id="6" creationId="{ECF3AF42-84EC-0F41-8515-234CDE8FFEE1}"/>
          </ac:spMkLst>
        </pc:spChg>
        <pc:spChg chg="mod">
          <ac:chgData name="Shawn Galloway" userId="S::malakaig@nmsu.edu::777d0933-54f7-431f-98e4-ca9cc3affa0e" providerId="AD" clId="Web-{1ED691FA-179A-C836-27FD-72906ABD974D}" dt="2025-11-14T22:22:38.175" v="25" actId="20577"/>
          <ac:spMkLst>
            <pc:docMk/>
            <pc:sldMk cId="31180135" sldId="256"/>
            <ac:spMk id="7" creationId="{2FE941D0-DFE5-854E-A93C-90AE44535D90}"/>
          </ac:spMkLst>
        </pc:spChg>
        <pc:spChg chg="add del">
          <ac:chgData name="Shawn Galloway" userId="S::malakaig@nmsu.edu::777d0933-54f7-431f-98e4-ca9cc3affa0e" providerId="AD" clId="Web-{1ED691FA-179A-C836-27FD-72906ABD974D}" dt="2025-11-14T22:22:06.954" v="6"/>
          <ac:spMkLst>
            <pc:docMk/>
            <pc:sldMk cId="31180135" sldId="256"/>
            <ac:spMk id="8" creationId="{7FBF1326-AA73-F4BF-8EAB-3CF9951B3420}"/>
          </ac:spMkLst>
        </pc:spChg>
        <pc:spChg chg="add del mod">
          <ac:chgData name="Shawn Galloway" userId="S::malakaig@nmsu.edu::777d0933-54f7-431f-98e4-ca9cc3affa0e" providerId="AD" clId="Web-{1ED691FA-179A-C836-27FD-72906ABD974D}" dt="2025-11-14T22:23:39.679" v="80"/>
          <ac:spMkLst>
            <pc:docMk/>
            <pc:sldMk cId="31180135" sldId="256"/>
            <ac:spMk id="9" creationId="{5F0CE95E-6D2A-1613-13FB-435FE7D9B926}"/>
          </ac:spMkLst>
        </pc:spChg>
      </pc:sldChg>
      <pc:sldChg chg="del">
        <pc:chgData name="Shawn Galloway" userId="S::malakaig@nmsu.edu::777d0933-54f7-431f-98e4-ca9cc3affa0e" providerId="AD" clId="Web-{1ED691FA-179A-C836-27FD-72906ABD974D}" dt="2025-11-14T22:23:34.366" v="79"/>
        <pc:sldMkLst>
          <pc:docMk/>
          <pc:sldMk cId="2585692446" sldId="257"/>
        </pc:sldMkLst>
      </pc:sldChg>
      <pc:sldChg chg="modSp ord">
        <pc:chgData name="Shawn Galloway" userId="S::malakaig@nmsu.edu::777d0933-54f7-431f-98e4-ca9cc3affa0e" providerId="AD" clId="Web-{1ED691FA-179A-C836-27FD-72906ABD974D}" dt="2025-11-14T22:25:09.401" v="102" actId="20577"/>
        <pc:sldMkLst>
          <pc:docMk/>
          <pc:sldMk cId="946616344" sldId="258"/>
        </pc:sldMkLst>
        <pc:spChg chg="mod">
          <ac:chgData name="Shawn Galloway" userId="S::malakaig@nmsu.edu::777d0933-54f7-431f-98e4-ca9cc3affa0e" providerId="AD" clId="Web-{1ED691FA-179A-C836-27FD-72906ABD974D}" dt="2025-11-14T22:25:09.401" v="102" actId="20577"/>
          <ac:spMkLst>
            <pc:docMk/>
            <pc:sldMk cId="946616344" sldId="258"/>
            <ac:spMk id="4" creationId="{F51F05FB-68E1-2C4E-A627-67E8635E18DE}"/>
          </ac:spMkLst>
        </pc:spChg>
        <pc:spChg chg="mod">
          <ac:chgData name="Shawn Galloway" userId="S::malakaig@nmsu.edu::777d0933-54f7-431f-98e4-ca9cc3affa0e" providerId="AD" clId="Web-{1ED691FA-179A-C836-27FD-72906ABD974D}" dt="2025-11-14T22:24:25.368" v="95" actId="20577"/>
          <ac:spMkLst>
            <pc:docMk/>
            <pc:sldMk cId="946616344" sldId="258"/>
            <ac:spMk id="5" creationId="{8CC1EC60-CEEA-3F44-97D4-A22CA7E43500}"/>
          </ac:spMkLst>
        </pc:spChg>
      </pc:sldChg>
      <pc:sldChg chg="addSp delSp modSp mod modClrScheme chgLayout">
        <pc:chgData name="Shawn Galloway" userId="S::malakaig@nmsu.edu::777d0933-54f7-431f-98e4-ca9cc3affa0e" providerId="AD" clId="Web-{1ED691FA-179A-C836-27FD-72906ABD974D}" dt="2025-11-14T22:52:14.794" v="930" actId="20577"/>
        <pc:sldMkLst>
          <pc:docMk/>
          <pc:sldMk cId="1980087079" sldId="259"/>
        </pc:sldMkLst>
        <pc:spChg chg="mod">
          <ac:chgData name="Shawn Galloway" userId="S::malakaig@nmsu.edu::777d0933-54f7-431f-98e4-ca9cc3affa0e" providerId="AD" clId="Web-{1ED691FA-179A-C836-27FD-72906ABD974D}" dt="2025-11-14T22:26:29.045" v="113"/>
          <ac:spMkLst>
            <pc:docMk/>
            <pc:sldMk cId="1980087079" sldId="259"/>
            <ac:spMk id="2" creationId="{D16C554F-1242-C74E-884F-83D06EB6C321}"/>
          </ac:spMkLst>
        </pc:spChg>
        <pc:spChg chg="mod">
          <ac:chgData name="Shawn Galloway" userId="S::malakaig@nmsu.edu::777d0933-54f7-431f-98e4-ca9cc3affa0e" providerId="AD" clId="Web-{1ED691FA-179A-C836-27FD-72906ABD974D}" dt="2025-11-14T22:37:34.701" v="521" actId="14100"/>
          <ac:spMkLst>
            <pc:docMk/>
            <pc:sldMk cId="1980087079" sldId="259"/>
            <ac:spMk id="4" creationId="{922FA980-2F8B-A348-9320-998306C462D0}"/>
          </ac:spMkLst>
        </pc:spChg>
        <pc:spChg chg="del">
          <ac:chgData name="Shawn Galloway" userId="S::malakaig@nmsu.edu::777d0933-54f7-431f-98e4-ca9cc3affa0e" providerId="AD" clId="Web-{1ED691FA-179A-C836-27FD-72906ABD974D}" dt="2025-11-14T22:26:29.045" v="113"/>
          <ac:spMkLst>
            <pc:docMk/>
            <pc:sldMk cId="1980087079" sldId="259"/>
            <ac:spMk id="5" creationId="{FD6347FF-20ED-BB41-B9C1-E5B66AD2B85E}"/>
          </ac:spMkLst>
        </pc:spChg>
        <pc:spChg chg="del">
          <ac:chgData name="Shawn Galloway" userId="S::malakaig@nmsu.edu::777d0933-54f7-431f-98e4-ca9cc3affa0e" providerId="AD" clId="Web-{1ED691FA-179A-C836-27FD-72906ABD974D}" dt="2025-11-14T22:26:23.279" v="112"/>
          <ac:spMkLst>
            <pc:docMk/>
            <pc:sldMk cId="1980087079" sldId="259"/>
            <ac:spMk id="6" creationId="{06849FEE-DC50-944F-A7C8-B2BD4F2BFCA9}"/>
          </ac:spMkLst>
        </pc:spChg>
        <pc:spChg chg="add del mod">
          <ac:chgData name="Shawn Galloway" userId="S::malakaig@nmsu.edu::777d0933-54f7-431f-98e4-ca9cc3affa0e" providerId="AD" clId="Web-{1ED691FA-179A-C836-27FD-72906ABD974D}" dt="2025-11-14T22:26:59.655" v="125"/>
          <ac:spMkLst>
            <pc:docMk/>
            <pc:sldMk cId="1980087079" sldId="259"/>
            <ac:spMk id="8" creationId="{278ACDEA-C522-5020-17DF-E0E804BF1981}"/>
          </ac:spMkLst>
        </pc:spChg>
        <pc:spChg chg="add mod">
          <ac:chgData name="Shawn Galloway" userId="S::malakaig@nmsu.edu::777d0933-54f7-431f-98e4-ca9cc3affa0e" providerId="AD" clId="Web-{1ED691FA-179A-C836-27FD-72906ABD974D}" dt="2025-11-14T22:52:14.794" v="930" actId="20577"/>
          <ac:spMkLst>
            <pc:docMk/>
            <pc:sldMk cId="1980087079" sldId="259"/>
            <ac:spMk id="10" creationId="{7EC6B7D3-5EC8-4FEC-E593-9147024F00AD}"/>
          </ac:spMkLst>
        </pc:spChg>
        <pc:picChg chg="add del mod ord">
          <ac:chgData name="Shawn Galloway" userId="S::malakaig@nmsu.edu::777d0933-54f7-431f-98e4-ca9cc3affa0e" providerId="AD" clId="Web-{1ED691FA-179A-C836-27FD-72906ABD974D}" dt="2025-11-14T22:26:34.483" v="114"/>
          <ac:picMkLst>
            <pc:docMk/>
            <pc:sldMk cId="1980087079" sldId="259"/>
            <ac:picMk id="3" creationId="{57FE41CB-6CBD-DEBF-DF77-C4FDF62FDC1D}"/>
          </ac:picMkLst>
        </pc:picChg>
        <pc:picChg chg="add mod ord">
          <ac:chgData name="Shawn Galloway" userId="S::malakaig@nmsu.edu::777d0933-54f7-431f-98e4-ca9cc3affa0e" providerId="AD" clId="Web-{1ED691FA-179A-C836-27FD-72906ABD974D}" dt="2025-11-14T22:29:19.721" v="203" actId="1076"/>
          <ac:picMkLst>
            <pc:docMk/>
            <pc:sldMk cId="1980087079" sldId="259"/>
            <ac:picMk id="9" creationId="{0EF77C8D-AD13-D84D-992C-D8134620D8E8}"/>
          </ac:picMkLst>
        </pc:picChg>
      </pc:sldChg>
      <pc:sldChg chg="del">
        <pc:chgData name="Shawn Galloway" userId="S::malakaig@nmsu.edu::777d0933-54f7-431f-98e4-ca9cc3affa0e" providerId="AD" clId="Web-{1ED691FA-179A-C836-27FD-72906ABD974D}" dt="2025-11-14T22:23:30.506" v="78"/>
        <pc:sldMkLst>
          <pc:docMk/>
          <pc:sldMk cId="551149241" sldId="260"/>
        </pc:sldMkLst>
      </pc:sldChg>
      <pc:sldChg chg="addSp delSp modSp add replId">
        <pc:chgData name="Shawn Galloway" userId="S::malakaig@nmsu.edu::777d0933-54f7-431f-98e4-ca9cc3affa0e" providerId="AD" clId="Web-{1ED691FA-179A-C836-27FD-72906ABD974D}" dt="2025-11-14T22:59:01.472" v="1141" actId="20577"/>
        <pc:sldMkLst>
          <pc:docMk/>
          <pc:sldMk cId="1615333154" sldId="260"/>
        </pc:sldMkLst>
        <pc:spChg chg="mod">
          <ac:chgData name="Shawn Galloway" userId="S::malakaig@nmsu.edu::777d0933-54f7-431f-98e4-ca9cc3affa0e" providerId="AD" clId="Web-{1ED691FA-179A-C836-27FD-72906ABD974D}" dt="2025-11-14T22:38:21.533" v="560" actId="20577"/>
          <ac:spMkLst>
            <pc:docMk/>
            <pc:sldMk cId="1615333154" sldId="260"/>
            <ac:spMk id="4" creationId="{7FF3FF49-3D94-4E2F-8421-1917DA12BFE9}"/>
          </ac:spMkLst>
        </pc:spChg>
        <pc:spChg chg="del">
          <ac:chgData name="Shawn Galloway" userId="S::malakaig@nmsu.edu::777d0933-54f7-431f-98e4-ca9cc3affa0e" providerId="AD" clId="Web-{1ED691FA-179A-C836-27FD-72906ABD974D}" dt="2025-11-14T22:52:21.763" v="931"/>
          <ac:spMkLst>
            <pc:docMk/>
            <pc:sldMk cId="1615333154" sldId="260"/>
            <ac:spMk id="5" creationId="{1A79C9D7-E741-78A1-C0BD-B3013788FECA}"/>
          </ac:spMkLst>
        </pc:spChg>
        <pc:spChg chg="mod">
          <ac:chgData name="Shawn Galloway" userId="S::malakaig@nmsu.edu::777d0933-54f7-431f-98e4-ca9cc3affa0e" providerId="AD" clId="Web-{1ED691FA-179A-C836-27FD-72906ABD974D}" dt="2025-11-14T22:59:01.472" v="1141" actId="20577"/>
          <ac:spMkLst>
            <pc:docMk/>
            <pc:sldMk cId="1615333154" sldId="260"/>
            <ac:spMk id="6" creationId="{1994D5A1-18C0-8834-2A11-3806E45392E0}"/>
          </ac:spMkLst>
        </pc:spChg>
        <pc:picChg chg="add mod ord modCrop">
          <ac:chgData name="Shawn Galloway" userId="S::malakaig@nmsu.edu::777d0933-54f7-431f-98e4-ca9cc3affa0e" providerId="AD" clId="Web-{1ED691FA-179A-C836-27FD-72906ABD974D}" dt="2025-11-14T22:53:00.294" v="937" actId="1076"/>
          <ac:picMkLst>
            <pc:docMk/>
            <pc:sldMk cId="1615333154" sldId="260"/>
            <ac:picMk id="3" creationId="{E8FBB88B-EA82-AC25-C44E-971F6C9D274D}"/>
          </ac:picMkLst>
        </pc:picChg>
      </pc:sldChg>
      <pc:sldChg chg="addSp delSp modSp new">
        <pc:chgData name="Shawn Galloway" userId="S::malakaig@nmsu.edu::777d0933-54f7-431f-98e4-ca9cc3affa0e" providerId="AD" clId="Web-{1ED691FA-179A-C836-27FD-72906ABD974D}" dt="2025-11-14T22:55:21.021" v="987"/>
        <pc:sldMkLst>
          <pc:docMk/>
          <pc:sldMk cId="815935895" sldId="261"/>
        </pc:sldMkLst>
        <pc:spChg chg="mod">
          <ac:chgData name="Shawn Galloway" userId="S::malakaig@nmsu.edu::777d0933-54f7-431f-98e4-ca9cc3affa0e" providerId="AD" clId="Web-{1ED691FA-179A-C836-27FD-72906ABD974D}" dt="2025-11-14T22:48:10.899" v="706" actId="20577"/>
          <ac:spMkLst>
            <pc:docMk/>
            <pc:sldMk cId="815935895" sldId="261"/>
            <ac:spMk id="2" creationId="{06443A0E-5CCB-0C41-1783-26793047EE15}"/>
          </ac:spMkLst>
        </pc:spChg>
        <pc:spChg chg="del">
          <ac:chgData name="Shawn Galloway" userId="S::malakaig@nmsu.edu::777d0933-54f7-431f-98e4-ca9cc3affa0e" providerId="AD" clId="Web-{1ED691FA-179A-C836-27FD-72906ABD974D}" dt="2025-11-14T22:44:15.800" v="587"/>
          <ac:spMkLst>
            <pc:docMk/>
            <pc:sldMk cId="815935895" sldId="261"/>
            <ac:spMk id="3" creationId="{5BBF7592-B9C8-65C7-4D38-2D4FF4B15E7E}"/>
          </ac:spMkLst>
        </pc:spChg>
        <pc:spChg chg="mod">
          <ac:chgData name="Shawn Galloway" userId="S::malakaig@nmsu.edu::777d0933-54f7-431f-98e4-ca9cc3affa0e" providerId="AD" clId="Web-{1ED691FA-179A-C836-27FD-72906ABD974D}" dt="2025-11-14T22:50:19.652" v="903" actId="20577"/>
          <ac:spMkLst>
            <pc:docMk/>
            <pc:sldMk cId="815935895" sldId="261"/>
            <ac:spMk id="4" creationId="{57B3728B-9619-34E2-22BF-1F89AABDBEB8}"/>
          </ac:spMkLst>
        </pc:spChg>
        <pc:spChg chg="add del mod">
          <ac:chgData name="Shawn Galloway" userId="S::malakaig@nmsu.edu::777d0933-54f7-431f-98e4-ca9cc3affa0e" providerId="AD" clId="Web-{1ED691FA-179A-C836-27FD-72906ABD974D}" dt="2025-11-14T22:54:41.502" v="980"/>
          <ac:spMkLst>
            <pc:docMk/>
            <pc:sldMk cId="815935895" sldId="261"/>
            <ac:spMk id="8" creationId="{8130F920-6DEA-EB81-E36F-4CF336612D06}"/>
          </ac:spMkLst>
        </pc:spChg>
        <pc:picChg chg="add del mod ord modCrop">
          <ac:chgData name="Shawn Galloway" userId="S::malakaig@nmsu.edu::777d0933-54f7-431f-98e4-ca9cc3affa0e" providerId="AD" clId="Web-{1ED691FA-179A-C836-27FD-72906ABD974D}" dt="2025-11-14T22:48:12.306" v="707"/>
          <ac:picMkLst>
            <pc:docMk/>
            <pc:sldMk cId="815935895" sldId="261"/>
            <ac:picMk id="6" creationId="{234EAB09-C42C-B7BF-70DF-19D5FC9CEEBF}"/>
          </ac:picMkLst>
        </pc:picChg>
        <pc:picChg chg="add mod ord modCrop">
          <ac:chgData name="Shawn Galloway" userId="S::malakaig@nmsu.edu::777d0933-54f7-431f-98e4-ca9cc3affa0e" providerId="AD" clId="Web-{1ED691FA-179A-C836-27FD-72906ABD974D}" dt="2025-11-14T22:55:21.021" v="987"/>
          <ac:picMkLst>
            <pc:docMk/>
            <pc:sldMk cId="815935895" sldId="261"/>
            <ac:picMk id="9" creationId="{E865A14E-2C6A-87A2-69A2-927ECA08A32B}"/>
          </ac:picMkLst>
        </pc:picChg>
      </pc:sldChg>
    </pc:docChg>
  </pc:docChgLst>
</pc:chgInfo>
</file>

<file path=ppt/media/image1.png>
</file>

<file path=ppt/media/image2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9984F7-8D3B-5442-949D-E1E27CED87E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96C849-F1EB-D547-B4B0-CC881B990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04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Blank"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64970"/>
            <a:ext cx="10363200" cy="1466291"/>
          </a:xfrm>
        </p:spPr>
        <p:txBody>
          <a:bodyPr anchor="t" anchorCtr="0"/>
          <a:lstStyle>
            <a:lvl1pPr algn="ctr">
              <a:defRPr sz="6000" b="1" i="0" cap="none" baseline="0">
                <a:solidFill>
                  <a:schemeClr val="bg1"/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92BE82F-AE98-5840-912F-738CCA047703}"/>
              </a:ext>
            </a:extLst>
          </p:cNvPr>
          <p:cNvGrpSpPr/>
          <p:nvPr userDrawn="1"/>
        </p:nvGrpSpPr>
        <p:grpSpPr>
          <a:xfrm>
            <a:off x="4905322" y="4571999"/>
            <a:ext cx="2381356" cy="1632515"/>
            <a:chOff x="4428154" y="3921547"/>
            <a:chExt cx="3330175" cy="228296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A24EA88-D798-0046-8FC9-303A76508252}"/>
                </a:ext>
              </a:extLst>
            </p:cNvPr>
            <p:cNvGrpSpPr/>
            <p:nvPr userDrawn="1"/>
          </p:nvGrpSpPr>
          <p:grpSpPr>
            <a:xfrm>
              <a:off x="5391912" y="3921547"/>
              <a:ext cx="1408176" cy="1538935"/>
              <a:chOff x="5183237" y="4557650"/>
              <a:chExt cx="1408176" cy="1538935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761A4E3E-3863-6443-A774-1878C228FB09}"/>
                  </a:ext>
                </a:extLst>
              </p:cNvPr>
              <p:cNvSpPr/>
              <p:nvPr/>
            </p:nvSpPr>
            <p:spPr>
              <a:xfrm>
                <a:off x="5183237" y="4557650"/>
                <a:ext cx="1408176" cy="153893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/>
                  <a:t> </a:t>
                </a:r>
              </a:p>
            </p:txBody>
          </p: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B058983-82B9-E54D-AEC7-441D8B758C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78407" y="4756048"/>
                <a:ext cx="1012320" cy="1135773"/>
              </a:xfrm>
              <a:prstGeom prst="rect">
                <a:avLst/>
              </a:prstGeom>
            </p:spPr>
          </p:pic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D98F42E-07AE-714F-9191-2F84E46C03D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428154" y="5666564"/>
              <a:ext cx="3330175" cy="537951"/>
            </a:xfrm>
            <a:prstGeom prst="rect">
              <a:avLst/>
            </a:prstGeom>
          </p:spPr>
        </p:pic>
      </p:grp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6BFA1A40-D0FC-7540-B52E-4EBE38DBF6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047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5E47562-0B4E-E143-B002-83649551E0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98805" y="690563"/>
            <a:ext cx="4747684" cy="4267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307360FE-8B74-B742-AC27-153E1A1C9CD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09794" y="690563"/>
            <a:ext cx="4747684" cy="4267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93607B-9988-AD4E-8F1D-1613E4ED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810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5952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52525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BBCDD-A674-C546-A15B-40B58A77EE6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0564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62731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55733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AC9EA5-5DA3-5948-82C2-C5B07C0B36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609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BB596-5451-4E43-A774-80A751BE5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DB06050-AE7F-E242-97DC-DE3BC4D88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EE551E-F694-E94D-8DA5-042DFEC06C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333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42E-E29E-8442-94C1-AC54D70DD5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0551" y="2107019"/>
            <a:ext cx="10516077" cy="480131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62B999D7-A76D-B741-B745-30280A6B16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0551" y="2604238"/>
            <a:ext cx="10516077" cy="480131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College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CA1FD1C-6FE7-DD48-9178-AFF6A8C55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0551" y="3101457"/>
            <a:ext cx="10516077" cy="480131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Department or Program Name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56EF9B5F-920F-8E4F-872D-C4D4C2C60FF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551" y="3598676"/>
            <a:ext cx="10516077" cy="480131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Website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B0EB2389-F780-2D4A-B2A3-2E10B3549B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0551" y="4095895"/>
            <a:ext cx="10516077" cy="480131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Phone Number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85444114-988B-6D44-B79C-537507DF2B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0551" y="4593116"/>
            <a:ext cx="10516077" cy="480131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ED535D-CF14-414F-994D-2D6881DC565E}"/>
              </a:ext>
            </a:extLst>
          </p:cNvPr>
          <p:cNvSpPr txBox="1"/>
          <p:nvPr/>
        </p:nvSpPr>
        <p:spPr>
          <a:xfrm>
            <a:off x="820552" y="978794"/>
            <a:ext cx="8108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Contact Information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762472-845B-D64B-9353-D72E7A6A6CF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798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Presentation Title"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505483"/>
            <a:ext cx="10363200" cy="1001496"/>
          </a:xfrm>
        </p:spPr>
        <p:txBody>
          <a:bodyPr anchor="t" anchorCtr="0"/>
          <a:lstStyle>
            <a:lvl1pPr algn="ctr">
              <a:defRPr sz="6000" b="1" i="0" cap="none" baseline="0">
                <a:solidFill>
                  <a:schemeClr val="bg1"/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1530567"/>
            <a:ext cx="9144000" cy="828294"/>
          </a:xfrm>
        </p:spPr>
        <p:txBody>
          <a:bodyPr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Sub-topic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B5B5FA-38C5-9149-9DA4-F4028C9667A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69977" y="2387097"/>
            <a:ext cx="6233583" cy="334963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Name of Presenter and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932339FA-DA32-A74D-BF3D-0857B2EA023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14401" y="2848098"/>
            <a:ext cx="4950937" cy="652749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College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4C4E1DC7-B849-7A47-B34C-CA67D6F4605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08194" y="2848098"/>
            <a:ext cx="4950937" cy="652749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Department or program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FD2085-EAB9-2549-BCD5-A95FA7878BBC}"/>
              </a:ext>
            </a:extLst>
          </p:cNvPr>
          <p:cNvGrpSpPr/>
          <p:nvPr userDrawn="1"/>
        </p:nvGrpSpPr>
        <p:grpSpPr>
          <a:xfrm>
            <a:off x="4905322" y="4571999"/>
            <a:ext cx="2381356" cy="1632515"/>
            <a:chOff x="4428154" y="3921547"/>
            <a:chExt cx="3330175" cy="2282968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6B16DDC-AD00-BC4A-B64E-C5E7C266CBBE}"/>
                </a:ext>
              </a:extLst>
            </p:cNvPr>
            <p:cNvGrpSpPr/>
            <p:nvPr userDrawn="1"/>
          </p:nvGrpSpPr>
          <p:grpSpPr>
            <a:xfrm>
              <a:off x="5391912" y="3921547"/>
              <a:ext cx="1408176" cy="1538935"/>
              <a:chOff x="5183237" y="4557650"/>
              <a:chExt cx="1408176" cy="1538935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C2D29C4-0B43-044F-8CC1-74AB3250533E}"/>
                  </a:ext>
                </a:extLst>
              </p:cNvPr>
              <p:cNvSpPr/>
              <p:nvPr/>
            </p:nvSpPr>
            <p:spPr>
              <a:xfrm>
                <a:off x="5183237" y="4557650"/>
                <a:ext cx="1408176" cy="153893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/>
                  <a:t> </a:t>
                </a:r>
              </a:p>
            </p:txBody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3E8C6032-0945-F543-8C41-B72E7D1E88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78407" y="4756048"/>
                <a:ext cx="1012320" cy="1135773"/>
              </a:xfrm>
              <a:prstGeom prst="rect">
                <a:avLst/>
              </a:prstGeom>
            </p:spPr>
          </p:pic>
        </p:grp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81F4964-6C51-BC42-A8C3-2823A15F39B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428154" y="5666564"/>
              <a:ext cx="3330175" cy="537951"/>
            </a:xfrm>
            <a:prstGeom prst="rect">
              <a:avLst/>
            </a:prstGeom>
          </p:spPr>
        </p:pic>
      </p:grp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50B405E7-B773-ED41-A278-535CF1FDF2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6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er Slide"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61766"/>
            <a:ext cx="10363200" cy="1466291"/>
          </a:xfrm>
        </p:spPr>
        <p:txBody>
          <a:bodyPr anchor="t" anchorCtr="0"/>
          <a:lstStyle>
            <a:lvl1pPr algn="ctr">
              <a:defRPr sz="6000" b="1" i="0" cap="none" baseline="0">
                <a:solidFill>
                  <a:schemeClr val="bg1"/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149767"/>
            <a:ext cx="9144000" cy="828294"/>
          </a:xfrm>
        </p:spPr>
        <p:txBody>
          <a:bodyPr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E8DF8-01E7-0746-8643-317A0D9E77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343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resentation Titl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BBC21DA-BB37-9447-AE99-A5671996BEC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91187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1CD90CA-AF2E-8449-8E84-D6C56326C15A}"/>
              </a:ext>
            </a:extLst>
          </p:cNvPr>
          <p:cNvSpPr/>
          <p:nvPr/>
        </p:nvSpPr>
        <p:spPr>
          <a:xfrm>
            <a:off x="4391187" y="0"/>
            <a:ext cx="780081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D5B3CF-5810-EF40-8451-52B286E53328}"/>
              </a:ext>
            </a:extLst>
          </p:cNvPr>
          <p:cNvSpPr/>
          <p:nvPr/>
        </p:nvSpPr>
        <p:spPr>
          <a:xfrm>
            <a:off x="4240260" y="0"/>
            <a:ext cx="44285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3EFAC79-FBE2-DF48-8813-6E47C2638C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12729" y="510442"/>
            <a:ext cx="6700299" cy="1080247"/>
          </a:xfrm>
        </p:spPr>
        <p:txBody>
          <a:bodyPr anchor="t" anchorCtr="0">
            <a:noAutofit/>
          </a:bodyPr>
          <a:lstStyle>
            <a:lvl1pPr algn="ctr">
              <a:defRPr sz="4000" b="1" i="0" cap="none" baseline="0">
                <a:solidFill>
                  <a:schemeClr val="bg1"/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183B407-5E80-E943-A014-BDCB3E4C4FA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74115" y="1598800"/>
            <a:ext cx="5514661" cy="828294"/>
          </a:xfrm>
        </p:spPr>
        <p:txBody>
          <a:bodyPr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Sub-topic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0FF14268-F6DF-AE49-B746-8341CDE325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89509" y="2494696"/>
            <a:ext cx="5083876" cy="33496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Name of Presenter and Title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C5AD891-4FCC-0446-93A5-2DB1541B04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87409" y="2932977"/>
            <a:ext cx="4950937" cy="65274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College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9EBC9F5-88EB-8443-B256-F5EF5358D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7406" y="3865608"/>
            <a:ext cx="4950937" cy="65274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Department or program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474E4EE-A9AB-F74A-BA9F-547C75AA6EF1}"/>
              </a:ext>
            </a:extLst>
          </p:cNvPr>
          <p:cNvCxnSpPr>
            <a:cxnSpLocks/>
          </p:cNvCxnSpPr>
          <p:nvPr/>
        </p:nvCxnSpPr>
        <p:spPr>
          <a:xfrm flipH="1">
            <a:off x="6914890" y="3706773"/>
            <a:ext cx="3295972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B5E0AB6-3BE0-564B-A646-707E7AF18882}"/>
              </a:ext>
            </a:extLst>
          </p:cNvPr>
          <p:cNvGrpSpPr/>
          <p:nvPr userDrawn="1"/>
        </p:nvGrpSpPr>
        <p:grpSpPr>
          <a:xfrm>
            <a:off x="7372196" y="4798239"/>
            <a:ext cx="2381356" cy="1632515"/>
            <a:chOff x="4428154" y="3921547"/>
            <a:chExt cx="3330175" cy="228296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B3EC019-272A-B242-BD3D-72044EF0DEC3}"/>
                </a:ext>
              </a:extLst>
            </p:cNvPr>
            <p:cNvGrpSpPr/>
            <p:nvPr userDrawn="1"/>
          </p:nvGrpSpPr>
          <p:grpSpPr>
            <a:xfrm>
              <a:off x="5391912" y="3921547"/>
              <a:ext cx="1408176" cy="1538935"/>
              <a:chOff x="5183237" y="4557650"/>
              <a:chExt cx="1408176" cy="1538935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C7CD7A0-1F28-9648-A0FE-DF57D5B394C5}"/>
                  </a:ext>
                </a:extLst>
              </p:cNvPr>
              <p:cNvSpPr/>
              <p:nvPr/>
            </p:nvSpPr>
            <p:spPr>
              <a:xfrm>
                <a:off x="5183237" y="4557650"/>
                <a:ext cx="1408176" cy="153893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/>
                  <a:t> </a:t>
                </a:r>
              </a:p>
            </p:txBody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A61EE023-5B50-3148-9DAE-A0C3478D8F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378407" y="4756048"/>
                <a:ext cx="1012320" cy="1135773"/>
              </a:xfrm>
              <a:prstGeom prst="rect">
                <a:avLst/>
              </a:prstGeom>
            </p:spPr>
          </p:pic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C113B05-8C76-EA40-9DFA-A7ACD6A772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4428154" y="5666564"/>
              <a:ext cx="3330175" cy="537951"/>
            </a:xfrm>
            <a:prstGeom prst="rect">
              <a:avLst/>
            </a:prstGeom>
          </p:spPr>
        </p:pic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C5EA9B-9160-8E4B-A744-5CA07F049EB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169828" y="6344114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423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1D5B3CF-5810-EF40-8451-52B286E53328}"/>
              </a:ext>
            </a:extLst>
          </p:cNvPr>
          <p:cNvSpPr/>
          <p:nvPr/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3EFAC79-FBE2-DF48-8813-6E47C2638C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4400" y="476996"/>
            <a:ext cx="10363200" cy="1466291"/>
          </a:xfrm>
        </p:spPr>
        <p:txBody>
          <a:bodyPr anchor="t" anchorCtr="0"/>
          <a:lstStyle>
            <a:lvl1pPr algn="ctr">
              <a:defRPr sz="6000" b="1" i="0" cap="none" baseline="0">
                <a:solidFill>
                  <a:schemeClr val="bg1"/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183B407-5E80-E943-A014-BDCB3E4C4FA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964997"/>
            <a:ext cx="9144000" cy="828294"/>
          </a:xfrm>
        </p:spPr>
        <p:txBody>
          <a:bodyPr/>
          <a:lstStyle>
            <a:lvl1pPr marL="0" indent="0" algn="ctr">
              <a:buNone/>
              <a:defRPr sz="3200" cap="all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Subtopic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0FF14268-F6DF-AE49-B746-8341CDE325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69977" y="2816316"/>
            <a:ext cx="6233583" cy="33496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Name of Presenter and Title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C5AD891-4FCC-0446-93A5-2DB1541B04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14401" y="3277317"/>
            <a:ext cx="4950937" cy="652749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College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9EBC9F5-88EB-8443-B256-F5EF5358D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08194" y="3277317"/>
            <a:ext cx="4950937" cy="652749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Department or program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0D63F56-BDA2-5E4C-A58F-13662C84D6B7}"/>
              </a:ext>
            </a:extLst>
          </p:cNvPr>
          <p:cNvGrpSpPr/>
          <p:nvPr userDrawn="1"/>
        </p:nvGrpSpPr>
        <p:grpSpPr>
          <a:xfrm>
            <a:off x="4884927" y="4280007"/>
            <a:ext cx="2415372" cy="1632515"/>
            <a:chOff x="4884927" y="4571999"/>
            <a:chExt cx="2415372" cy="1632515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B1A4FF0-C7DA-5248-BD6E-A7F319A4840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884927" y="5814339"/>
              <a:ext cx="2415372" cy="390175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17636B2-657E-504D-914C-8289BE13EC13}"/>
                </a:ext>
              </a:extLst>
            </p:cNvPr>
            <p:cNvGrpSpPr/>
            <p:nvPr userDrawn="1"/>
          </p:nvGrpSpPr>
          <p:grpSpPr>
            <a:xfrm>
              <a:off x="5594490" y="4571999"/>
              <a:ext cx="1006965" cy="1100469"/>
              <a:chOff x="5183237" y="4557650"/>
              <a:chExt cx="1408176" cy="1538935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7B4196F-ADBD-BC48-88CD-EFAD4BE8C2A1}"/>
                  </a:ext>
                </a:extLst>
              </p:cNvPr>
              <p:cNvSpPr/>
              <p:nvPr/>
            </p:nvSpPr>
            <p:spPr>
              <a:xfrm>
                <a:off x="5183237" y="4557650"/>
                <a:ext cx="1408176" cy="153893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/>
                  <a:t> </a:t>
                </a:r>
              </a:p>
            </p:txBody>
          </p: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FEB41349-15F2-EE4C-8DFB-6A98721195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78407" y="4756048"/>
                <a:ext cx="1012320" cy="1135773"/>
              </a:xfrm>
              <a:prstGeom prst="rect">
                <a:avLst/>
              </a:prstGeom>
            </p:spPr>
          </p:pic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6A9270-81B3-B64F-8ED5-54D422F4789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534400" y="6366078"/>
            <a:ext cx="27432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757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Divider Slide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73651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Topic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EF6C51-C94C-0A45-A8D2-DFB993C51A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5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639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C9A7B6-D347-1C48-89E7-414D78E767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42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6"/>
            <a:ext cx="5181600" cy="36928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6"/>
            <a:ext cx="5181600" cy="36928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3A8E88-283A-1742-B6D0-DF18C23208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144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0936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0936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FE77A-3A29-4547-BF86-664072108D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16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670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431B1E-8998-0146-AF70-B53ABD36F462}"/>
              </a:ext>
            </a:extLst>
          </p:cNvPr>
          <p:cNvSpPr/>
          <p:nvPr userDrawn="1"/>
        </p:nvSpPr>
        <p:spPr>
          <a:xfrm>
            <a:off x="0" y="5758249"/>
            <a:ext cx="12192000" cy="1099751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75C1D0-9CBE-A14B-AD80-9C3A28792A65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677562" y="5919726"/>
            <a:ext cx="692363" cy="7767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B5CD0F-05F3-9546-9794-2EB0ED4538B1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516316" y="6228234"/>
            <a:ext cx="2984393" cy="3099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94E109-5122-D242-9985-F4B31E0ED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E59A7B6-FBE7-C94A-849D-DB56104C7F4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463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F241B3-881D-EC4F-8D1A-24499950AE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ahoma"/>
                <a:ea typeface="Tahoma"/>
                <a:cs typeface="Tahoma"/>
              </a:rPr>
              <a:t>Sprint 1 Summary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EDB1A81-C40C-CC4D-A7F0-5377B00FDD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latin typeface="Tahoma"/>
                <a:ea typeface="Tahoma"/>
                <a:cs typeface="Tahoma"/>
              </a:rPr>
              <a:t>Eva Operations &amp; Communication Requirements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DFC047-0BC1-6348-964D-0972D45265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latin typeface="Tahoma"/>
                <a:ea typeface="Tahoma"/>
                <a:cs typeface="Tahoma"/>
              </a:rPr>
              <a:t>Shawn Galloway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CF3AF42-84EC-0F41-8515-234CDE8FFE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Tahoma"/>
                <a:ea typeface="Tahoma"/>
                <a:cs typeface="Tahoma"/>
              </a:rPr>
              <a:t>New Mexico State University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E941D0-DFE5-854E-A93C-90AE44535D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latin typeface="Tahoma"/>
                <a:ea typeface="Tahoma"/>
                <a:cs typeface="Tahoma"/>
              </a:rPr>
              <a:t>NASA RASC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A97763-60A3-2444-9AAE-5F81EACE2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0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2FA980-2F8B-A348-9320-998306C46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00" y="457199"/>
            <a:ext cx="5106463" cy="813217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Tahoma"/>
                <a:ea typeface="Tahoma"/>
                <a:cs typeface="Tahoma"/>
              </a:rPr>
              <a:t>Mission Duration &amp; Size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EC6B7D3-5EC8-4FEC-E593-9147024F0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215" y="1382844"/>
            <a:ext cx="4400679" cy="42318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Char char="•"/>
            </a:pPr>
            <a:r>
              <a:rPr lang="en-US" sz="2000" dirty="0">
                <a:latin typeface="Georgia Pro"/>
                <a:ea typeface="Calibri" panose="020F0502020204030204"/>
                <a:cs typeface="Calibri" panose="020F0502020204030204"/>
              </a:rPr>
              <a:t>Mars Mission estimates from NASA, JPL and AIAA in 2009 state: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1800" dirty="0">
                <a:latin typeface="Georgia Pro"/>
                <a:ea typeface="Calibri" panose="020F0502020204030204"/>
                <a:cs typeface="Calibri" panose="020F0502020204030204"/>
              </a:rPr>
              <a:t>Total missions time, 900 days.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1800" dirty="0">
                <a:latin typeface="Georgia Pro"/>
                <a:ea typeface="Calibri" panose="020F0502020204030204"/>
                <a:cs typeface="Calibri" panose="020F0502020204030204"/>
              </a:rPr>
              <a:t>Mars Surface time, 500 days.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eorgia Pro"/>
                <a:ea typeface="Calibri" panose="020F0502020204030204"/>
                <a:cs typeface="Calibri" panose="020F0502020204030204"/>
              </a:rPr>
              <a:t>Scientific operations: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1800" dirty="0">
                <a:latin typeface="Georgia Pro"/>
                <a:ea typeface="Calibri" panose="020F0502020204030204"/>
                <a:cs typeface="Calibri" panose="020F0502020204030204"/>
              </a:rPr>
              <a:t>Multiple Drilling sites.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1800" dirty="0">
                <a:latin typeface="Georgia Pro"/>
                <a:ea typeface="Calibri" panose="020F0502020204030204"/>
                <a:cs typeface="Calibri" panose="020F0502020204030204"/>
              </a:rPr>
              <a:t>Exploration distances of ~300km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Georgia Pro"/>
                <a:ea typeface="Calibri" panose="020F0502020204030204"/>
                <a:cs typeface="Calibri" panose="020F0502020204030204"/>
              </a:rPr>
              <a:t>Note: Time accounts for astronauts stay until next Mars Transfer. Time shrinks considerably if otherwise.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6C554F-1242-C74E-884F-83D06EB6C3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3E59A7B6-FBE7-C94A-849D-DB56104C7F4B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9" name="Picture Placeholder 8" descr="A person in a space suit walking on a desert&#10;&#10;AI-generated content may be incorrect.">
            <a:extLst>
              <a:ext uri="{FF2B5EF4-FFF2-40B4-BE49-F238E27FC236}">
                <a16:creationId xmlns:a16="http://schemas.microsoft.com/office/drawing/2014/main" id="{0EF77C8D-AD13-D84D-992C-D8134620D8E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2487" r="12487"/>
          <a:stretch/>
        </p:blipFill>
        <p:spPr>
          <a:xfrm>
            <a:off x="5526713" y="987427"/>
            <a:ext cx="6172200" cy="46273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80087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43A0E-5CCB-0C41-1783-26793047E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ahoma"/>
                <a:ea typeface="Tahoma"/>
                <a:cs typeface="Tahoma"/>
              </a:rPr>
              <a:t>Surface Operations 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3728B-9619-34E2-22BF-1F89AABDBE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ea typeface="Calibri"/>
                <a:cs typeface="Calibri"/>
              </a:rPr>
              <a:t>Mars &amp; Moon missions consistently plan for at least two rover vehicles.</a:t>
            </a:r>
          </a:p>
          <a:p>
            <a:r>
              <a:rPr lang="en-US" dirty="0">
                <a:ea typeface="Calibri"/>
                <a:cs typeface="Calibri"/>
              </a:rPr>
              <a:t>The use of rover communications has been key in solving potential communications gaps.</a:t>
            </a:r>
          </a:p>
          <a:p>
            <a:r>
              <a:rPr lang="en-US" dirty="0">
                <a:ea typeface="Calibri"/>
                <a:cs typeface="Calibri"/>
              </a:rPr>
              <a:t>Communications relay depends on lander systems as well.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F34D80-B160-78B5-B2E2-FA99FCC1B9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865A14E-2C6A-87A2-69A2-927ECA08A32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27576" t="29820" r="28712" b="20945"/>
          <a:stretch>
            <a:fillRect/>
          </a:stretch>
        </p:blipFill>
        <p:spPr>
          <a:xfrm>
            <a:off x="836964" y="1597064"/>
            <a:ext cx="5035296" cy="367182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15935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CC7BF0-5E5D-37ED-3F56-12EF41B27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F3FF49-3D94-4E2F-8421-1917DA12B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ahoma"/>
                <a:ea typeface="Tahoma"/>
                <a:cs typeface="Tahoma"/>
              </a:rPr>
              <a:t>JPL Ideal Requirements</a:t>
            </a:r>
            <a:endParaRPr lang="en-US" dirty="0"/>
          </a:p>
        </p:txBody>
      </p:sp>
      <p:pic>
        <p:nvPicPr>
          <p:cNvPr id="3" name="Content Placeholder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8FBB88B-EA82-AC25-C44E-971F6C9D27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17905" t="22069" r="18979" b="1379"/>
          <a:stretch>
            <a:fillRect/>
          </a:stretch>
        </p:blipFill>
        <p:spPr>
          <a:xfrm>
            <a:off x="551508" y="1345868"/>
            <a:ext cx="5546276" cy="438139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94D5A1-18C0-8834-2A11-3806E45392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Mars Surface Operations demands: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ea typeface="Calibri"/>
                <a:cs typeface="Calibri"/>
              </a:rPr>
              <a:t>Continuous Space and Surface Links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ea typeface="Calibri"/>
                <a:cs typeface="Calibri"/>
              </a:rPr>
              <a:t>Two alternative communications paths to any given astronaut should be maintained.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1F147D-BA1B-B93F-F1D4-D16DD4A7A6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333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51F05FB-68E1-2C4E-A627-67E8635E1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ahoma"/>
                <a:ea typeface="Tahoma"/>
                <a:cs typeface="Tahoma"/>
              </a:rPr>
              <a:t>Key References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C1EC60-CEEA-3F44-97D4-A22CA7E43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Tahoma"/>
                <a:ea typeface="Tahoma"/>
                <a:cs typeface="Tahoma"/>
              </a:rPr>
              <a:t>AIAA _ NASA Paper 2009: Mars Human Mission of the surface of Mars</a:t>
            </a:r>
          </a:p>
          <a:p>
            <a:r>
              <a:rPr lang="en-US" sz="2000" dirty="0">
                <a:latin typeface="Tahoma"/>
                <a:ea typeface="Tahoma"/>
                <a:cs typeface="Tahoma"/>
              </a:rPr>
              <a:t>AIAA _ NASA Paper 2006: Lunar Communication Terminals</a:t>
            </a:r>
          </a:p>
          <a:p>
            <a:r>
              <a:rPr lang="en-US" sz="2000" dirty="0">
                <a:latin typeface="Tahoma"/>
                <a:ea typeface="Tahoma"/>
                <a:cs typeface="Tahoma"/>
              </a:rPr>
              <a:t>ICES 2023: Decision support system for Extravehicular operations under significant communications latency.</a:t>
            </a:r>
          </a:p>
          <a:p>
            <a:r>
              <a:rPr lang="en-US" sz="2000" dirty="0">
                <a:latin typeface="Tahoma"/>
                <a:ea typeface="Tahoma"/>
                <a:cs typeface="Tahoma"/>
              </a:rPr>
              <a:t>JPL 2018: Mars Planetary Network for Human Exploration Era</a:t>
            </a:r>
          </a:p>
          <a:p>
            <a:r>
              <a:rPr lang="en-US" sz="2000" dirty="0">
                <a:latin typeface="Tahoma"/>
                <a:ea typeface="Tahoma"/>
                <a:cs typeface="Tahoma"/>
              </a:rPr>
              <a:t>AIAA _ NASA 2014: Architecture for an advanced Extravehicular Mobile Unit</a:t>
            </a: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75DB40-BE88-CD4B-AC0A-6C60A55FB9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59A7B6-FBE7-C94A-849D-DB56104C7F4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616344"/>
      </p:ext>
    </p:extLst>
  </p:cSld>
  <p:clrMapOvr>
    <a:masterClrMapping/>
  </p:clrMapOvr>
</p:sld>
</file>

<file path=ppt/theme/theme1.xml><?xml version="1.0" encoding="utf-8"?>
<a:theme xmlns:a="http://schemas.openxmlformats.org/drawingml/2006/main" name="NMSU_2019">
  <a:themeElements>
    <a:clrScheme name="NMSU_2019">
      <a:dk1>
        <a:srgbClr val="000000"/>
      </a:dk1>
      <a:lt1>
        <a:srgbClr val="FEFFFF"/>
      </a:lt1>
      <a:dk2>
        <a:srgbClr val="8C0B41"/>
      </a:dk2>
      <a:lt2>
        <a:srgbClr val="E7E6E6"/>
      </a:lt2>
      <a:accent1>
        <a:srgbClr val="A7BABE"/>
      </a:accent1>
      <a:accent2>
        <a:srgbClr val="CFC7BD"/>
      </a:accent2>
      <a:accent3>
        <a:srgbClr val="A5A5A5"/>
      </a:accent3>
      <a:accent4>
        <a:srgbClr val="FEFFFF"/>
      </a:accent4>
      <a:accent5>
        <a:srgbClr val="5B9BD5"/>
      </a:accent5>
      <a:accent6>
        <a:srgbClr val="8C0B41"/>
      </a:accent6>
      <a:hlink>
        <a:srgbClr val="50B9F2"/>
      </a:hlink>
      <a:folHlink>
        <a:srgbClr val="6D6E7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MSU_2019" id="{F3039E45-AD72-2745-91F4-8F90602B2064}" vid="{36F2A75D-F91E-5C47-8EE5-76E117038A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51C8CC54CABF469BD7DEFD0DCA6E05" ma:contentTypeVersion="3" ma:contentTypeDescription="Create a new document." ma:contentTypeScope="" ma:versionID="bb0421e50c1c63c0a9dc64bc7ab2d93a">
  <xsd:schema xmlns:xsd="http://www.w3.org/2001/XMLSchema" xmlns:xs="http://www.w3.org/2001/XMLSchema" xmlns:p="http://schemas.microsoft.com/office/2006/metadata/properties" xmlns:ns2="c6fd1fd1-c55d-486c-91d4-4b3db1ef3c19" targetNamespace="http://schemas.microsoft.com/office/2006/metadata/properties" ma:root="true" ma:fieldsID="80a63a2c5927b797fee3bf95fce76a0f" ns2:_="">
    <xsd:import namespace="c6fd1fd1-c55d-486c-91d4-4b3db1ef3c1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fd1fd1-c55d-486c-91d4-4b3db1ef3c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7942B6-D821-42E4-A2B4-715C8E494F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fd1fd1-c55d-486c-91d4-4b3db1ef3c1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AAB16DA-94AE-42E5-8C8E-90D4C980041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E002BFA-1281-4F76-BF64-436B7EA520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NMSU_2019</Template>
  <TotalTime>201</TotalTime>
  <Words>5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NMSU_2019</vt:lpstr>
      <vt:lpstr>Sprint 1 Summary</vt:lpstr>
      <vt:lpstr>Mission Duration &amp; Size</vt:lpstr>
      <vt:lpstr>Surface Operations </vt:lpstr>
      <vt:lpstr>JPL Ideal Requirements</vt:lpstr>
      <vt:lpstr>Key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Tarran Johnson</cp:lastModifiedBy>
  <cp:revision>190</cp:revision>
  <dcterms:created xsi:type="dcterms:W3CDTF">2018-09-13T15:10:43Z</dcterms:created>
  <dcterms:modified xsi:type="dcterms:W3CDTF">2025-11-14T22:59:03Z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0x0101003551C8CC54CABF469BD7DEFD0DCA6E05</vt:lpwstr>
  </property>
  <property fmtid="{D5CDD505-2E9C-101B-9397-08002B2CF9AE}" pid="3" name="Order">
    <vt:r8>32200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</Properties>
</file>

<file path=docProps/thumbnail.jpeg>
</file>